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73" r:id="rId5"/>
    <p:sldId id="297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7"/>
            <a:ext cx="9144000" cy="209320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aantonen dat een parallellogram een ruit is?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diagonalen loodrecht op elkaar staan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twee opeenvolgende zijden gelijk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</a:t>
            </a:r>
            <a:r>
              <a:rPr lang="nl-BE" b="1" smtClean="0"/>
              <a:t>te tonen dat</a:t>
            </a:r>
            <a:r>
              <a:rPr lang="nl-BE" b="1" dirty="0" smtClean="0"/>
              <a:t>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4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382397"/>
            <a:ext cx="9144000" cy="2093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488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kunnen we aantonen dat een parallellogram een ruit</a:t>
            </a:r>
            <a:r>
              <a:rPr kumimoji="0" lang="nl-BE" sz="40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is?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485298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Diagonalen zijn lijnstukken die de overstaande hoekpunten met elkaar verbinden.</a:t>
            </a:r>
          </a:p>
        </p:txBody>
      </p:sp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diagonalen staan loodrecht op elkaar</a:t>
            </a:r>
            <a:endParaRPr lang="nl-BE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0" y="3866133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ruit staan de diagonalen loodrecht op elkaar.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Loodrecht = er wordt een hoek van 90° gevormd.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621" t="8811" r="7268" b="8000"/>
          <a:stretch>
            <a:fillRect/>
          </a:stretch>
        </p:blipFill>
        <p:spPr bwMode="auto">
          <a:xfrm>
            <a:off x="4400168" y="1109272"/>
            <a:ext cx="4392060" cy="427219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8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Twee opeenvolgende zijden zijn gelijk</a:t>
            </a:r>
            <a:endParaRPr lang="nl-BE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Zijde 1 = zijde 2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Zijde 2 = zijde 3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Zijde 3 = zijde 4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Zijde 4 = zijde 1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69875" indent="-269875"/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=&gt; Alle zijden zijn even lang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392609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ruit is een vierhoek met vier even lange zijden.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305" t="4622" r="7334" b="2945"/>
          <a:stretch>
            <a:fillRect/>
          </a:stretch>
        </p:blipFill>
        <p:spPr bwMode="auto">
          <a:xfrm>
            <a:off x="4512039" y="993633"/>
            <a:ext cx="4272197" cy="488251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6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120</Words>
  <Application>Microsoft Office PowerPoint</Application>
  <PresentationFormat>Diavoorstelling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 Theme</vt:lpstr>
      <vt:lpstr>Gereedschapskist  vlakke meetkunde</vt:lpstr>
      <vt:lpstr>Dia 2</vt:lpstr>
      <vt:lpstr>Door aan te tonen dat:</vt:lpstr>
      <vt:lpstr>Dia 4</vt:lpstr>
      <vt:lpstr>De diagonalen staan loodrecht op elkaar</vt:lpstr>
      <vt:lpstr>Twee opeenvolgende zijden zijn gelijk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127</cp:revision>
  <dcterms:created xsi:type="dcterms:W3CDTF">2013-08-21T19:17:07Z</dcterms:created>
  <dcterms:modified xsi:type="dcterms:W3CDTF">2014-05-14T12:18:56Z</dcterms:modified>
</cp:coreProperties>
</file>