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73" r:id="rId5"/>
    <p:sldId id="280" r:id="rId6"/>
    <p:sldId id="297" r:id="rId7"/>
    <p:sldId id="29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A06"/>
    <a:srgbClr val="0000FF"/>
    <a:srgbClr val="006600"/>
    <a:srgbClr val="008000"/>
    <a:srgbClr val="7ABC32"/>
    <a:srgbClr val="FF9E1D"/>
    <a:srgbClr val="D68B1C"/>
    <a:srgbClr val="D09622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"/>
            <a:ext cx="7320690" cy="5108755"/>
          </a:xfrm>
        </p:spPr>
        <p:txBody>
          <a:bodyPr>
            <a:noAutofit/>
          </a:bodyPr>
          <a:lstStyle/>
          <a:p>
            <a:pPr algn="ctr"/>
            <a:r>
              <a:rPr lang="nl-BE" sz="6000" b="1" dirty="0" smtClean="0"/>
              <a:t>Gereedschapskist </a:t>
            </a:r>
            <a:br>
              <a:rPr lang="nl-BE" sz="6000" b="1" dirty="0" smtClean="0"/>
            </a:br>
            <a:r>
              <a:rPr lang="nl-BE" sz="6000" b="1" dirty="0" smtClean="0"/>
              <a:t>vlakke meetkunde</a:t>
            </a:r>
            <a:endParaRPr lang="nl-BE" sz="6000" b="1" dirty="0"/>
          </a:p>
        </p:txBody>
      </p:sp>
      <p:pic>
        <p:nvPicPr>
          <p:cNvPr id="5122" name="Picture 2" descr="http://www.jovibo.com/WebRoot/StoreLNL/Shops/62818227/4CB7/14D1/AA62/4D16/1B9C/C0A8/29BA/C193/791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6215" y="4321442"/>
            <a:ext cx="4107785" cy="25365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82397"/>
            <a:ext cx="9144000" cy="2093207"/>
          </a:xfrm>
        </p:spPr>
        <p:txBody>
          <a:bodyPr>
            <a:noAutofit/>
          </a:bodyPr>
          <a:lstStyle/>
          <a:p>
            <a:pPr marL="90488" algn="ctr">
              <a:lnSpc>
                <a:spcPct val="150000"/>
              </a:lnSpc>
            </a:pPr>
            <a:r>
              <a:rPr lang="nl-BE" sz="4000" b="1" dirty="0" smtClean="0">
                <a:solidFill>
                  <a:srgbClr val="2A5A06"/>
                </a:solidFill>
              </a:rPr>
              <a:t>Hoe kunnen we aantonen dat een parallellogram een rechthoek is?</a:t>
            </a:r>
            <a:endParaRPr lang="nl-BE" sz="4000" b="1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4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één van de hoeken recht is 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diagonalen gelijk zijn 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twee opeenvolgende hoeken gelijk zijn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  <a:buNone/>
            </a:pPr>
            <a:endParaRPr lang="nl-BE" sz="2000" dirty="0" smtClean="0">
              <a:cs typeface="AngsanaUPC" pitchFamily="18" charset="-34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aan </a:t>
            </a:r>
            <a:r>
              <a:rPr lang="nl-BE" b="1" smtClean="0"/>
              <a:t>te tonen dat:</a:t>
            </a:r>
            <a:endParaRPr lang="nl-BE" b="1" dirty="0"/>
          </a:p>
        </p:txBody>
      </p:sp>
      <p:pic>
        <p:nvPicPr>
          <p:cNvPr id="307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1488806"/>
            <a:ext cx="180000" cy="180000"/>
          </a:xfrm>
          <a:prstGeom prst="rect">
            <a:avLst/>
          </a:prstGeom>
          <a:noFill/>
        </p:spPr>
      </p:pic>
      <p:pic>
        <p:nvPicPr>
          <p:cNvPr id="25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147400"/>
            <a:ext cx="180000" cy="180000"/>
          </a:xfrm>
          <a:prstGeom prst="rect">
            <a:avLst/>
          </a:prstGeom>
          <a:noFill/>
        </p:spPr>
      </p:pic>
      <p:pic>
        <p:nvPicPr>
          <p:cNvPr id="26" name="Picture 6" descr="C:\Program Files (x86)\Microsoft Office\MEDIA\OFFICE12\Bullets\BD14793_.gif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835973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2382397"/>
            <a:ext cx="9144000" cy="2093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0488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BE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Hoe kunnen we aantonen dat een parallellogram een rechthoek</a:t>
            </a:r>
            <a:r>
              <a:rPr kumimoji="0" lang="nl-BE" sz="40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is?</a:t>
            </a:r>
            <a:endParaRPr kumimoji="0" lang="nl-BE" sz="40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Eén van de hoeken is recht</a:t>
            </a:r>
            <a:endParaRPr lang="nl-BE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0" y="6457890"/>
            <a:ext cx="4077325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rechte hoek is een hoek van 90°.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0" y="3312454"/>
            <a:ext cx="4077325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Parallellogram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-&gt; overstaande hoeken even groot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-&gt; hoek 1 = 90° =&gt; hoek 3 = 90°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-&gt; som hoeken 360°</a:t>
            </a:r>
          </a:p>
          <a:p>
            <a:pPr marL="269875" indent="-269875"/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-&gt; andere twee hoeken samen 180° en even groot (overstaande)</a:t>
            </a:r>
          </a:p>
          <a:p>
            <a:pPr marL="269875" indent="-269875"/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-&gt; hoek 2 en hoek 4 = 90°</a:t>
            </a:r>
          </a:p>
          <a:p>
            <a:pPr marL="269875" indent="-269875"/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-&gt; vier rechte hoeken</a:t>
            </a:r>
          </a:p>
          <a:p>
            <a:pPr marL="269875" indent="-269875"/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Rechthoek</a:t>
            </a: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 l="3206" t="3405" r="7862" b="10413"/>
          <a:stretch>
            <a:fillRect/>
          </a:stretch>
        </p:blipFill>
        <p:spPr bwMode="auto">
          <a:xfrm>
            <a:off x="4470003" y="1154242"/>
            <a:ext cx="4419165" cy="4257206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7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Diagonalen zijn lijnstukken die de overstaande hoekpunten met elkaar verbinden.</a:t>
            </a:r>
          </a:p>
        </p:txBody>
      </p:sp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diagonalen zijn gelijk</a:t>
            </a:r>
            <a:endParaRPr lang="nl-BE" b="1" dirty="0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2" cstate="print"/>
          <a:srcRect l="10935" t="3987" r="7926" b="14084"/>
          <a:stretch>
            <a:fillRect/>
          </a:stretch>
        </p:blipFill>
        <p:spPr bwMode="auto">
          <a:xfrm>
            <a:off x="4239138" y="1103737"/>
            <a:ext cx="4635038" cy="4322704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6" name="Tekstvak 5"/>
          <p:cNvSpPr txBox="1"/>
          <p:nvPr/>
        </p:nvSpPr>
        <p:spPr>
          <a:xfrm>
            <a:off x="0" y="4900455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In een rechthoek zijn de diagonalen even lang.</a:t>
            </a:r>
          </a:p>
        </p:txBody>
      </p:sp>
      <p:pic>
        <p:nvPicPr>
          <p:cNvPr id="7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Twee opeenvolgende hoeken zijn gelijk</a:t>
            </a:r>
            <a:endParaRPr lang="nl-BE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0" y="4611231"/>
            <a:ext cx="4077325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Hoek 1 = hoek 2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Hoek 2 = hoek 3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Hoek 3 = hoek 4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Hoek 4 = hoek 1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69875" indent="-269875"/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=&gt; Alle hoeken gelijk, allemaal 90°  (som 360°)</a:t>
            </a: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 l="3206" t="3405" r="7862" b="10413"/>
          <a:stretch>
            <a:fillRect/>
          </a:stretch>
        </p:blipFill>
        <p:spPr bwMode="auto">
          <a:xfrm>
            <a:off x="4365072" y="1154242"/>
            <a:ext cx="4419165" cy="4257206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0" y="3626291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rechthoek is een vierhoek met vier rechte hoeken.</a:t>
            </a:r>
          </a:p>
        </p:txBody>
      </p:sp>
      <p:pic>
        <p:nvPicPr>
          <p:cNvPr id="6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2320</TotalTime>
  <Words>180</Words>
  <Application>Microsoft Office PowerPoint</Application>
  <PresentationFormat>Diavoorstelling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 Theme</vt:lpstr>
      <vt:lpstr>Gereedschapskist  vlakke meetkunde</vt:lpstr>
      <vt:lpstr>Dia 2</vt:lpstr>
      <vt:lpstr>Door aan te tonen dat:</vt:lpstr>
      <vt:lpstr>Dia 4</vt:lpstr>
      <vt:lpstr>Eén van de hoeken is recht</vt:lpstr>
      <vt:lpstr>De diagonalen zijn gelijk</vt:lpstr>
      <vt:lpstr>Twee opeenvolgende hoeken zijn gelijk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Carolien</cp:lastModifiedBy>
  <cp:revision>126</cp:revision>
  <dcterms:created xsi:type="dcterms:W3CDTF">2013-08-21T19:17:07Z</dcterms:created>
  <dcterms:modified xsi:type="dcterms:W3CDTF">2014-05-14T12:18:47Z</dcterms:modified>
</cp:coreProperties>
</file>