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73" r:id="rId5"/>
    <p:sldId id="280" r:id="rId6"/>
    <p:sldId id="297" r:id="rId7"/>
    <p:sldId id="298" r:id="rId8"/>
    <p:sldId id="299" r:id="rId9"/>
    <p:sldId id="30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5A06"/>
    <a:srgbClr val="0000FF"/>
    <a:srgbClr val="006600"/>
    <a:srgbClr val="008000"/>
    <a:srgbClr val="7ABC32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slide" Target="slide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"/>
            <a:ext cx="7320690" cy="5108755"/>
          </a:xfrm>
        </p:spPr>
        <p:txBody>
          <a:bodyPr>
            <a:noAutofit/>
          </a:bodyPr>
          <a:lstStyle/>
          <a:p>
            <a:pPr algn="ctr"/>
            <a:r>
              <a:rPr lang="nl-BE" sz="6000" b="1" dirty="0" smtClean="0"/>
              <a:t>Gereedschapskist </a:t>
            </a:r>
            <a:br>
              <a:rPr lang="nl-BE" sz="6000" b="1" dirty="0" smtClean="0"/>
            </a:br>
            <a:r>
              <a:rPr lang="nl-BE" sz="6000" b="1" dirty="0" smtClean="0"/>
              <a:t>vlakke meetkunde</a:t>
            </a:r>
            <a:endParaRPr lang="nl-BE" sz="6000" b="1" dirty="0"/>
          </a:p>
        </p:txBody>
      </p:sp>
      <p:pic>
        <p:nvPicPr>
          <p:cNvPr id="5122" name="Picture 2" descr="http://www.jovibo.com/WebRoot/StoreLNL/Shops/62818227/4CB7/14D1/AA62/4D16/1B9C/C0A8/29BA/C193/791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6215" y="4321442"/>
            <a:ext cx="4107785" cy="25365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82397"/>
            <a:ext cx="9144000" cy="2093207"/>
          </a:xfrm>
        </p:spPr>
        <p:txBody>
          <a:bodyPr>
            <a:noAutofit/>
          </a:bodyPr>
          <a:lstStyle/>
          <a:p>
            <a:pPr marL="90488" algn="ctr">
              <a:lnSpc>
                <a:spcPct val="150000"/>
              </a:lnSpc>
            </a:pPr>
            <a:r>
              <a:rPr lang="nl-BE" sz="4000" b="1" dirty="0" smtClean="0">
                <a:solidFill>
                  <a:srgbClr val="2A5A06"/>
                </a:solidFill>
              </a:rPr>
              <a:t>Hoe kunnen we aantonen dat een vierhoek een parallellogram is?</a:t>
            </a:r>
            <a:endParaRPr lang="nl-BE" sz="4000" b="1" dirty="0">
              <a:solidFill>
                <a:srgbClr val="2A5A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8424"/>
            <a:ext cx="9144000" cy="5719576"/>
          </a:xfrm>
        </p:spPr>
        <p:txBody>
          <a:bodyPr>
            <a:normAutofit/>
          </a:bodyPr>
          <a:lstStyle/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overstaande zijden evenwijdig zijn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overstaande zijden gelijk zijn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overstaande hoeken gelijk zijn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diagonalen elkaar middendoor delen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twee overstaande zijden gelijk en evenwijdig zijn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  <a:buNone/>
            </a:pPr>
            <a:endParaRPr lang="nl-BE" sz="2000" dirty="0" smtClean="0">
              <a:cs typeface="AngsanaUPC" pitchFamily="18" charset="-34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Door aan te </a:t>
            </a:r>
            <a:r>
              <a:rPr lang="nl-BE" b="1" smtClean="0"/>
              <a:t>tonen dat</a:t>
            </a:r>
            <a:r>
              <a:rPr lang="nl-BE" b="1" dirty="0" smtClean="0"/>
              <a:t>:</a:t>
            </a:r>
            <a:endParaRPr lang="nl-BE" b="1" dirty="0"/>
          </a:p>
        </p:txBody>
      </p:sp>
      <p:pic>
        <p:nvPicPr>
          <p:cNvPr id="3078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6" y="1488806"/>
            <a:ext cx="180000" cy="180000"/>
          </a:xfrm>
          <a:prstGeom prst="rect">
            <a:avLst/>
          </a:prstGeom>
          <a:noFill/>
        </p:spPr>
      </p:pic>
      <p:pic>
        <p:nvPicPr>
          <p:cNvPr id="25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2147400"/>
            <a:ext cx="180000" cy="180000"/>
          </a:xfrm>
          <a:prstGeom prst="rect">
            <a:avLst/>
          </a:prstGeom>
          <a:noFill/>
        </p:spPr>
      </p:pic>
      <p:pic>
        <p:nvPicPr>
          <p:cNvPr id="26" name="Picture 6" descr="C:\Program Files (x86)\Microsoft Office\MEDIA\OFFICE12\Bullets\BD14793_.gif">
            <a:hlinkClick r:id="rId5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2835973"/>
            <a:ext cx="180000" cy="180000"/>
          </a:xfrm>
          <a:prstGeom prst="rect">
            <a:avLst/>
          </a:prstGeom>
          <a:noFill/>
        </p:spPr>
      </p:pic>
      <p:pic>
        <p:nvPicPr>
          <p:cNvPr id="7" name="Picture 6" descr="C:\Program Files (x86)\Microsoft Office\MEDIA\OFFICE12\Bullets\BD14793_.gif">
            <a:hlinkClick r:id="rId6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023" y="3513028"/>
            <a:ext cx="180000" cy="180000"/>
          </a:xfrm>
          <a:prstGeom prst="rect">
            <a:avLst/>
          </a:prstGeom>
          <a:noFill/>
        </p:spPr>
      </p:pic>
      <p:pic>
        <p:nvPicPr>
          <p:cNvPr id="8" name="Picture 6" descr="C:\Program Files (x86)\Microsoft Office\MEDIA\OFFICE12\Bullets\BD14793_.gif">
            <a:hlinkClick r:id="rId7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521" y="4160104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0" y="2382397"/>
            <a:ext cx="9144000" cy="2093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90488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BE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Hoe kunnen we aantonen dat een vierhoek een parallellogram</a:t>
            </a:r>
            <a:r>
              <a:rPr kumimoji="0" lang="nl-BE" sz="4000" b="1" i="0" u="none" strike="noStrike" kern="1200" cap="none" spc="0" normalizeH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is?</a:t>
            </a:r>
            <a:endParaRPr kumimoji="0" lang="nl-BE" sz="4000" b="1" i="0" u="none" strike="noStrike" kern="1200" cap="none" spc="0" normalizeH="0" baseline="0" noProof="0" dirty="0">
              <a:ln>
                <a:noFill/>
              </a:ln>
              <a:solidFill>
                <a:srgbClr val="2A5A0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overstaande zijden zijn evenwijdig </a:t>
            </a:r>
            <a:endParaRPr lang="nl-BE" b="1" dirty="0"/>
          </a:p>
        </p:txBody>
      </p:sp>
      <p:sp>
        <p:nvSpPr>
          <p:cNvPr id="11" name="Tekstvak 10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In een parallellogram zijn de overstaande zijden evenwijdig.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397" t="4837" r="9010" b="9678"/>
          <a:stretch>
            <a:fillRect/>
          </a:stretch>
        </p:blipFill>
        <p:spPr bwMode="auto">
          <a:xfrm>
            <a:off x="3132944" y="1203911"/>
            <a:ext cx="5546360" cy="4387421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5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overstaande zijden zijn gelijk</a:t>
            </a:r>
            <a:endParaRPr lang="nl-BE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In een parallellogram zijn de overstaande zijden even lang.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 l="2179" r="5389" b="7315"/>
          <a:stretch>
            <a:fillRect/>
          </a:stretch>
        </p:blipFill>
        <p:spPr bwMode="auto">
          <a:xfrm>
            <a:off x="3043005" y="1202883"/>
            <a:ext cx="5638672" cy="4388400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5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overstaande hoeken zijn gelijk</a:t>
            </a:r>
            <a:endParaRPr lang="nl-BE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In een parallellogram zijn de overstaande hoeken even groot.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926" r="4896" b="9508"/>
          <a:stretch>
            <a:fillRect/>
          </a:stretch>
        </p:blipFill>
        <p:spPr bwMode="auto">
          <a:xfrm>
            <a:off x="3132946" y="1152444"/>
            <a:ext cx="5532927" cy="4388400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6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diagonalen delen elkaar middendoor</a:t>
            </a:r>
            <a:endParaRPr lang="nl-BE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0" y="490045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In een parallellogram delen de diagonalen elkaar middendoor.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5842337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Diagonalen zijn lijnstukken die de overstaande hoekpunten met elkaar verbinden.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 l="1997" t="5627" r="2779" b="10457"/>
          <a:stretch>
            <a:fillRect/>
          </a:stretch>
        </p:blipFill>
        <p:spPr bwMode="auto">
          <a:xfrm>
            <a:off x="3192903" y="854438"/>
            <a:ext cx="5546361" cy="3604011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7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Twee overstaande zijden zijn gelijk en evenwijdig</a:t>
            </a:r>
            <a:endParaRPr lang="nl-BE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0" y="5842337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In een parallellogram zijn de overstaande zijden even lang en evenwijdig.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 l="2179" r="5389" b="7315"/>
          <a:stretch>
            <a:fillRect/>
          </a:stretch>
        </p:blipFill>
        <p:spPr bwMode="auto">
          <a:xfrm>
            <a:off x="3043004" y="1037991"/>
            <a:ext cx="5638672" cy="4388400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7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2361</TotalTime>
  <Words>144</Words>
  <Application>Microsoft Office PowerPoint</Application>
  <PresentationFormat>Diavoorstelling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 Theme</vt:lpstr>
      <vt:lpstr>Gereedschapskist  vlakke meetkunde</vt:lpstr>
      <vt:lpstr>Dia 2</vt:lpstr>
      <vt:lpstr>Door aan te tonen dat:</vt:lpstr>
      <vt:lpstr>Dia 4</vt:lpstr>
      <vt:lpstr>De overstaande zijden zijn evenwijdig </vt:lpstr>
      <vt:lpstr>De overstaande zijden zijn gelijk</vt:lpstr>
      <vt:lpstr>De overstaande hoeken zijn gelijk</vt:lpstr>
      <vt:lpstr>De diagonalen delen elkaar middendoor</vt:lpstr>
      <vt:lpstr>Twee overstaande zijden zijn gelijk en evenwijdig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Carolien</cp:lastModifiedBy>
  <cp:revision>130</cp:revision>
  <dcterms:created xsi:type="dcterms:W3CDTF">2013-08-21T19:17:07Z</dcterms:created>
  <dcterms:modified xsi:type="dcterms:W3CDTF">2014-05-25T10:56:21Z</dcterms:modified>
</cp:coreProperties>
</file>