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307" r:id="rId7"/>
    <p:sldId id="265" r:id="rId8"/>
    <p:sldId id="308" r:id="rId9"/>
    <p:sldId id="292" r:id="rId10"/>
    <p:sldId id="293" r:id="rId11"/>
    <p:sldId id="294" r:id="rId12"/>
    <p:sldId id="291" r:id="rId13"/>
    <p:sldId id="266" r:id="rId14"/>
    <p:sldId id="309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1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punt is het voetpunt van de hoogtelijn uit de top in een gelijkbenige driehoek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gelijkbenige driehoek is een driehoek met minstens twee even lange zijden.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3646755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hoogtelijn van een driehoek is de loodlijn uit een hoekpunt op de drager van de overstaande zijde.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2027819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gelijkbenige driehoek is een hoogtelijn ook een zwaartelijn waardoor deze dus door het midden van een zijde gaat.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 l="4527" r="3736" b="6227"/>
          <a:stretch>
            <a:fillRect/>
          </a:stretch>
        </p:blipFill>
        <p:spPr bwMode="auto">
          <a:xfrm>
            <a:off x="4513932" y="1999859"/>
            <a:ext cx="4270303" cy="398121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punt is het snijpunt van een zijde en de overeenkomstige zwaartelijn in een driehoek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zwaartelijn van een driehoek is de rechte door een hoekpunt en door het midden van de overstaande zijde.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0" y="4885465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Zwaartelijn z snijdt de zijde [BC] in het punt M.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 l="7078" t="5484" r="8522" b="6997"/>
          <a:stretch>
            <a:fillRect/>
          </a:stretch>
        </p:blipFill>
        <p:spPr bwMode="auto">
          <a:xfrm>
            <a:off x="4560298" y="1454047"/>
            <a:ext cx="4133997" cy="485681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>
            <a:spLocks/>
          </p:cNvSpPr>
          <p:nvPr/>
        </p:nvSpPr>
        <p:spPr>
          <a:xfrm>
            <a:off x="0" y="222195"/>
            <a:ext cx="9144000" cy="1221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punt is het snijpunt van een koorde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de loodlijn op die koorde uit het middelpunt van een cirkel 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koorde van een cirkel is een lijnstuk dat twee punten van de cirkel verbindt.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2732942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loodlijn op de koorde uit het middelpunt van de cirkel, noemen we het apothema.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P is het snijpunt van een koorde en een apothema.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apothema staat loodrecht op een koorde en verdeelt deze in twee gelijke delen.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l="7992" t="3372" r="18650" b="7669"/>
          <a:stretch>
            <a:fillRect/>
          </a:stretch>
        </p:blipFill>
        <p:spPr bwMode="auto">
          <a:xfrm>
            <a:off x="4576413" y="1394086"/>
            <a:ext cx="4057921" cy="416726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 van een verschuiving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grpSp>
        <p:nvGrpSpPr>
          <p:cNvPr id="5" name="Groep 4"/>
          <p:cNvGrpSpPr/>
          <p:nvPr/>
        </p:nvGrpSpPr>
        <p:grpSpPr>
          <a:xfrm>
            <a:off x="0" y="4538193"/>
            <a:ext cx="4077325" cy="1323439"/>
            <a:chOff x="0" y="4658114"/>
            <a:chExt cx="4077325" cy="1323439"/>
          </a:xfrm>
        </p:grpSpPr>
        <p:sp>
          <p:nvSpPr>
            <p:cNvPr id="6" name="Tekstvak 5"/>
            <p:cNvSpPr txBox="1"/>
            <p:nvPr/>
          </p:nvSpPr>
          <p:spPr>
            <a:xfrm>
              <a:off x="0" y="4658114"/>
              <a:ext cx="4077325" cy="132343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2A5A0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[CD] is het schuifbeeld van [AB] door de verschuiving volgens het georiënteerd lijnstuk FG.</a:t>
              </a:r>
            </a:p>
            <a:p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M en M’ zijn de middens.</a:t>
              </a:r>
            </a:p>
          </p:txBody>
        </p:sp>
        <p:cxnSp>
          <p:nvCxnSpPr>
            <p:cNvPr id="7" name="Rechte verbindingslijn met pijl 6"/>
            <p:cNvCxnSpPr/>
            <p:nvPr/>
          </p:nvCxnSpPr>
          <p:spPr>
            <a:xfrm>
              <a:off x="2338464" y="5351488"/>
              <a:ext cx="269824" cy="1"/>
            </a:xfrm>
            <a:prstGeom prst="straightConnector1">
              <a:avLst/>
            </a:prstGeom>
            <a:ln>
              <a:solidFill>
                <a:srgbClr val="2A5A0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kstvak 8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verschuiving behoudt het midden van een lijnstuk.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 l="6378" t="9401" r="4439" b="11444"/>
          <a:stretch>
            <a:fillRect/>
          </a:stretch>
        </p:blipFill>
        <p:spPr bwMode="auto">
          <a:xfrm>
            <a:off x="1039649" y="1214203"/>
            <a:ext cx="7064702" cy="2653259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 van een puntspiegeling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puntspiegeling met centrum C is een draaiing over 180° om C.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85720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[DE] is het beeld van [AB] door de puntspiegeling om C.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M en M’ zijn de middens.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5155287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puntspiegeling behoudt het midden van een lijnstuk.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 l="3561" t="7714" r="15654" b="22941"/>
          <a:stretch>
            <a:fillRect/>
          </a:stretch>
        </p:blipFill>
        <p:spPr bwMode="auto">
          <a:xfrm>
            <a:off x="4107305" y="899409"/>
            <a:ext cx="4841822" cy="275819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 van een spiegeling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845968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[CD] is het spiegelbeeld van [AB] ten opzichte van de rechte a.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M en M’ zijn de middens.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spiegeling behoudt het midden van een lijnstuk.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 l="2945" t="7084" r="2057" b="2950"/>
          <a:stretch>
            <a:fillRect/>
          </a:stretch>
        </p:blipFill>
        <p:spPr bwMode="auto">
          <a:xfrm>
            <a:off x="4407107" y="959371"/>
            <a:ext cx="4377128" cy="36576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 van een draaiing 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538193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[DE] is het draaibeeld van [AB] door draaiing om het punt C over een hoek van -70°.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M en M’ zijn de middens.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draaiing behoudt het midden van een lijnstuk.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 l="4896" t="10924" r="24742" b="16082"/>
          <a:stretch>
            <a:fillRect/>
          </a:stretch>
        </p:blipFill>
        <p:spPr bwMode="auto">
          <a:xfrm>
            <a:off x="2879228" y="914400"/>
            <a:ext cx="6009940" cy="334280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Formule voor het midden na het invoeren van coördinaten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0" y="3995678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Formule midden: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Co (M) =    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nl-BE" sz="1400" b="1" u="sng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 + x</a:t>
            </a:r>
            <a:r>
              <a:rPr lang="nl-BE" sz="1600" b="1" u="sng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, 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nl-BE" sz="1400" b="1" u="sng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 + y</a:t>
            </a:r>
            <a:r>
              <a:rPr lang="nl-BE" sz="1400" b="1" u="sng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nl-BE" sz="20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	        2             2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 (M) =    </a:t>
            </a:r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1 + 5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, </a:t>
            </a:r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2 + 4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	       2         2 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 (M) = (3,3)</a:t>
            </a:r>
          </a:p>
        </p:txBody>
      </p:sp>
      <p:sp>
        <p:nvSpPr>
          <p:cNvPr id="8" name="Vierkante haak rechts 7"/>
          <p:cNvSpPr/>
          <p:nvPr/>
        </p:nvSpPr>
        <p:spPr>
          <a:xfrm>
            <a:off x="2743200" y="4467070"/>
            <a:ext cx="164892" cy="756000"/>
          </a:xfrm>
          <a:prstGeom prst="rightBracket">
            <a:avLst/>
          </a:prstGeom>
          <a:noFill/>
          <a:ln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Vierkante haak rechts 8"/>
          <p:cNvSpPr/>
          <p:nvPr/>
        </p:nvSpPr>
        <p:spPr>
          <a:xfrm flipH="1">
            <a:off x="1036819" y="4486131"/>
            <a:ext cx="164892" cy="756000"/>
          </a:xfrm>
          <a:prstGeom prst="rightBracket">
            <a:avLst/>
          </a:prstGeom>
          <a:noFill/>
          <a:ln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 l="6472" t="2232" r="5064" b="3464"/>
          <a:stretch>
            <a:fillRect/>
          </a:stretch>
        </p:blipFill>
        <p:spPr bwMode="auto">
          <a:xfrm>
            <a:off x="4422097" y="1184223"/>
            <a:ext cx="4452079" cy="367259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10" name="Vierkante haak rechts 9"/>
          <p:cNvSpPr/>
          <p:nvPr/>
        </p:nvSpPr>
        <p:spPr>
          <a:xfrm flipH="1">
            <a:off x="1084288" y="5492970"/>
            <a:ext cx="164892" cy="756000"/>
          </a:xfrm>
          <a:prstGeom prst="rightBracket">
            <a:avLst/>
          </a:prstGeom>
          <a:noFill/>
          <a:ln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Vierkante haak rechts 11"/>
          <p:cNvSpPr/>
          <p:nvPr/>
        </p:nvSpPr>
        <p:spPr>
          <a:xfrm>
            <a:off x="2370944" y="5488899"/>
            <a:ext cx="164892" cy="756000"/>
          </a:xfrm>
          <a:prstGeom prst="rightBracket">
            <a:avLst/>
          </a:prstGeom>
          <a:noFill/>
          <a:ln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6"/>
            <a:ext cx="9144000" cy="2093208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een punt het midden is van een lijnstuk?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punt even ver ligt van de eindpunten van het lijnstuk en dat punt ligt op dat lijnstuk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lijnstuk een diagonaal is van een parallellogram en dat het punt samenvalt met het snijpunt van de diagonalen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punt het centrum is van een puntspiegeling waarbij de uiteinden van het lijnstuk elkaars beeld zijn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punt het voetpunt is van de hoogtelijn uit de top in een gelijkbenige driehoek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1503797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2776987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862" y="4050177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851" y="5350543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punt een snijpunt is van een zijde en de overeenkomstige zwaartelijn in een driehoek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punt het snijpunt is van een koorde en de loodlijn op die koorde uit het middelpunt van een cirkel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1488807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761996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eigenschap van een verschuiving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eigenschap van een puntspiegeling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eigenschap van een 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eigenschap van een draaiing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formule voor het midden na het invoeren van coördinaten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gebruik te maken van: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7832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2647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24" y="2834693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522" y="3496759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020" y="417381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6"/>
            <a:ext cx="9144000" cy="2093208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een punt het midden is van een lijnstuk?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punt ligt even ver van de eindpunten van het lijnstuk en dat punt ligt op dat lijnstuk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M ligt even ver van A en B en ligt eveneens op het lijnstuk [AB].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9929" t="4167" r="11221" b="20541"/>
          <a:stretch>
            <a:fillRect/>
          </a:stretch>
        </p:blipFill>
        <p:spPr bwMode="auto">
          <a:xfrm>
            <a:off x="914400" y="2458387"/>
            <a:ext cx="7315200" cy="199369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itel 3"/>
          <p:cNvSpPr txBox="1">
            <a:spLocks/>
          </p:cNvSpPr>
          <p:nvPr/>
        </p:nvSpPr>
        <p:spPr>
          <a:xfrm>
            <a:off x="0" y="222195"/>
            <a:ext cx="9144000" cy="1221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lijnstuk is een diagonaal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van een parallellogram en het punt valt samen met het snijpunt van de diagonalen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3842213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snijden de diagonalen elkaar middendoor.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parallellogram is een vierhoek met 2 paar evenwijdige zijden.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0" y="483799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Diagonalen zijn lijnstukken die de overstaande hoekpunten met elkaar verbinden.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 l="11236" t="13154" r="10529" b="9650"/>
          <a:stretch>
            <a:fillRect/>
          </a:stretch>
        </p:blipFill>
        <p:spPr bwMode="auto">
          <a:xfrm>
            <a:off x="4392117" y="1514006"/>
            <a:ext cx="4444583" cy="210643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itel 3"/>
          <p:cNvSpPr txBox="1">
            <a:spLocks/>
          </p:cNvSpPr>
          <p:nvPr/>
        </p:nvSpPr>
        <p:spPr>
          <a:xfrm>
            <a:off x="0" y="222195"/>
            <a:ext cx="9144000" cy="1221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punt is het centrum van een puntspiegeling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waarbij de uiteinden van het lijnstuk elkaars beeld zijn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puntspiegeling met centrum C is een draaiing over 180° om C.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5155287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puntspiegeling behoudt de lengte.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9827" t="10494" r="10875" b="20055"/>
          <a:stretch>
            <a:fillRect/>
          </a:stretch>
        </p:blipFill>
        <p:spPr bwMode="auto">
          <a:xfrm>
            <a:off x="4203257" y="1439056"/>
            <a:ext cx="4745871" cy="245838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0" y="4157008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 is het beeld van A door de puntspiegeling om C.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714</Words>
  <Application>Microsoft Office PowerPoint</Application>
  <PresentationFormat>Diavoorstelling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 Theme</vt:lpstr>
      <vt:lpstr>Gereedschapskist  vlakke meetkunde</vt:lpstr>
      <vt:lpstr>Dia 2</vt:lpstr>
      <vt:lpstr>Door aan te tonen dat:</vt:lpstr>
      <vt:lpstr>Door aan te tonen dat:</vt:lpstr>
      <vt:lpstr>Door gebruik te maken van:</vt:lpstr>
      <vt:lpstr>Dia 6</vt:lpstr>
      <vt:lpstr>Het punt ligt even ver van de eindpunten van het lijnstuk en dat punt ligt op dat lijnstuk</vt:lpstr>
      <vt:lpstr>Dia 8</vt:lpstr>
      <vt:lpstr>Dia 9</vt:lpstr>
      <vt:lpstr>Het punt is het voetpunt van de hoogtelijn uit de top in een gelijkbenige driehoek</vt:lpstr>
      <vt:lpstr>Het punt is het snijpunt van een zijde en de overeenkomstige zwaartelijn in een driehoek</vt:lpstr>
      <vt:lpstr>Dia 12</vt:lpstr>
      <vt:lpstr>Eigenschap van een verschuiving</vt:lpstr>
      <vt:lpstr>Eigenschap van een puntspiegeling</vt:lpstr>
      <vt:lpstr>Eigenschap van een spiegeling</vt:lpstr>
      <vt:lpstr>Eigenschap van een draaiing </vt:lpstr>
      <vt:lpstr>Formule voor het midden na het invoeren van coördinaten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121</cp:revision>
  <dcterms:created xsi:type="dcterms:W3CDTF">2013-08-21T19:17:07Z</dcterms:created>
  <dcterms:modified xsi:type="dcterms:W3CDTF">2014-05-25T11:02:20Z</dcterms:modified>
</cp:coreProperties>
</file>