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73" r:id="rId8"/>
    <p:sldId id="265" r:id="rId9"/>
    <p:sldId id="292" r:id="rId10"/>
    <p:sldId id="293" r:id="rId11"/>
    <p:sldId id="294" r:id="rId12"/>
    <p:sldId id="295" r:id="rId13"/>
    <p:sldId id="296" r:id="rId14"/>
    <p:sldId id="291" r:id="rId15"/>
    <p:sldId id="297" r:id="rId16"/>
    <p:sldId id="298" r:id="rId17"/>
    <p:sldId id="299" r:id="rId18"/>
    <p:sldId id="300" r:id="rId19"/>
    <p:sldId id="266" r:id="rId20"/>
    <p:sldId id="301" r:id="rId21"/>
    <p:sldId id="302" r:id="rId22"/>
    <p:sldId id="303" r:id="rId23"/>
    <p:sldId id="304" r:id="rId24"/>
    <p:sldId id="305" r:id="rId25"/>
    <p:sldId id="30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3.gif"/><Relationship Id="rId7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../media/image3.gif"/><Relationship Id="rId7" Type="http://schemas.openxmlformats.org/officeDocument/2006/relationships/slide" Target="slide2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ene lijnstuk is het beeld van het andere door een draaiing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485298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[DE] is het draaibeeld van [AB] door draaiing om het punt C over een hoek van -70°.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draaiing behoudt de lengte van een lijnstuk.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5982" r="14140" b="22795"/>
          <a:stretch>
            <a:fillRect/>
          </a:stretch>
        </p:blipFill>
        <p:spPr bwMode="auto">
          <a:xfrm>
            <a:off x="2772705" y="1171159"/>
            <a:ext cx="5936580" cy="337086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ene lijnstuk is het beeld van het andere door een verschuiving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grpSp>
        <p:nvGrpSpPr>
          <p:cNvPr id="4" name="Groep 3"/>
          <p:cNvGrpSpPr/>
          <p:nvPr/>
        </p:nvGrpSpPr>
        <p:grpSpPr>
          <a:xfrm>
            <a:off x="0" y="4852986"/>
            <a:ext cx="4077325" cy="1015663"/>
            <a:chOff x="0" y="4658114"/>
            <a:chExt cx="4077325" cy="1015663"/>
          </a:xfrm>
        </p:grpSpPr>
        <p:sp>
          <p:nvSpPr>
            <p:cNvPr id="5" name="Tekstvak 4"/>
            <p:cNvSpPr txBox="1"/>
            <p:nvPr/>
          </p:nvSpPr>
          <p:spPr>
            <a:xfrm>
              <a:off x="0" y="4658114"/>
              <a:ext cx="4077325" cy="10156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2A5A0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[CD] is het schuifbeeld van [AB] door de verschuiving volgens het georiënteerd lijnstuk FG.</a:t>
              </a:r>
            </a:p>
          </p:txBody>
        </p:sp>
        <p:cxnSp>
          <p:nvCxnSpPr>
            <p:cNvPr id="6" name="Rechte verbindingslijn met pijl 5"/>
            <p:cNvCxnSpPr/>
            <p:nvPr/>
          </p:nvCxnSpPr>
          <p:spPr>
            <a:xfrm>
              <a:off x="2338464" y="5351488"/>
              <a:ext cx="269824" cy="1"/>
            </a:xfrm>
            <a:prstGeom prst="straightConnector1">
              <a:avLst/>
            </a:prstGeom>
            <a:ln>
              <a:solidFill>
                <a:srgbClr val="2A5A0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kstvak 6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verschuiving behoudt de lengte van een lijnstuk.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2482" t="4213" r="7746" b="23861"/>
          <a:stretch>
            <a:fillRect/>
          </a:stretch>
        </p:blipFill>
        <p:spPr bwMode="auto">
          <a:xfrm>
            <a:off x="879805" y="1588957"/>
            <a:ext cx="7679579" cy="277318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de gelijke benen van een gelijkbenige driehoek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gelijkbenige driehoek is een driehoek met minstens twee even lange zijden.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4576734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[AB] en [AC] zijn de benen van de gelijkbenige driehoek en zijn dus even lang.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 l="7282" t="8907" r="8303" b="8840"/>
          <a:stretch>
            <a:fillRect/>
          </a:stretch>
        </p:blipFill>
        <p:spPr bwMode="auto">
          <a:xfrm>
            <a:off x="4317166" y="1289154"/>
            <a:ext cx="4572000" cy="320789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Beide lijnstukken zijn de helften van een gegeven lijnstuk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l="8192" t="4207" r="19092" b="16810"/>
          <a:stretch>
            <a:fillRect/>
          </a:stretch>
        </p:blipFill>
        <p:spPr bwMode="auto">
          <a:xfrm>
            <a:off x="1030448" y="1514006"/>
            <a:ext cx="7083104" cy="391243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[AB] is het gegeven lijnstuk.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[CD] en [EF] zijn allebei de helft van dat gegeven lijnstuk.</a:t>
            </a: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/>
          <p:cNvSpPr txBox="1">
            <a:spLocks/>
          </p:cNvSpPr>
          <p:nvPr/>
        </p:nvSpPr>
        <p:spPr>
          <a:xfrm>
            <a:off x="0" y="222195"/>
            <a:ext cx="9144000" cy="1221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Beide lijnstukken hebben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een gemeenschappelijk eindpunt op de middelloodlijn van een derde lijnstuk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270237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 is het gemeenschappelijk eindpunt van beide lijnstukken ([AB] en [BC]) op de middelloodlijn van [AC].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3995678"/>
            <a:ext cx="407732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middelloodlijn van een lijnstuk is de rechte door het midden van dat lijnstuk en loodrecht op de drager van dat lijnstuk.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Elk punt op de middelloodlijn van een lijnstuk ligt op gelijke afstand van de grenspunten van dat lijnstuk.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9154" t="8305" r="10556" b="13793"/>
          <a:stretch>
            <a:fillRect/>
          </a:stretch>
        </p:blipFill>
        <p:spPr bwMode="auto">
          <a:xfrm>
            <a:off x="4317166" y="1469036"/>
            <a:ext cx="4631961" cy="343065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Beide lijnstukken hebben een gemeenschappelijk eindpunt op de bissectrice van een hoek</a:t>
            </a:r>
            <a:endParaRPr lang="nl-BE" b="1" dirty="0"/>
          </a:p>
        </p:txBody>
      </p:sp>
      <p:pic>
        <p:nvPicPr>
          <p:cNvPr id="4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4303455"/>
            <a:ext cx="4077325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bissectrice of deellijn van een hoek is de rechte die de hoek in twee even grote hoeken verdeelt. 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 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Elk punt op de deellijn van een hoek ligt op gelijke afstanden van de benen van de hoek.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299670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 is het gemeenschappelijk eindpunt van beide lijnstukken ([BE] en [EC]) op de bissectrice van de hoek A.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 l="2729" t="14464" r="9827" b="17591"/>
          <a:stretch>
            <a:fillRect/>
          </a:stretch>
        </p:blipFill>
        <p:spPr bwMode="auto">
          <a:xfrm>
            <a:off x="4317167" y="1927536"/>
            <a:ext cx="4631961" cy="278357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de overeenkomstige zijden van twee congruente driehoeken</a:t>
            </a:r>
            <a:endParaRPr lang="nl-BE" b="1" dirty="0"/>
          </a:p>
        </p:txBody>
      </p:sp>
      <p:pic>
        <p:nvPicPr>
          <p:cNvPr id="4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Congruente driehoeken zijn driehoeken waarvan de overeenkomstige zijden even lang zijn en de overeenkomstige hoeken even groot.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923595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[AB] en [DE] zijn overeenkomstige zijden van twee congruente driehoeken en zijn even lang.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4670" t="5212" r="6338" b="7738"/>
          <a:stretch>
            <a:fillRect/>
          </a:stretch>
        </p:blipFill>
        <p:spPr bwMode="auto">
          <a:xfrm>
            <a:off x="4211571" y="1693891"/>
            <a:ext cx="4737555" cy="272820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de opstaande zijden van een gelijkbenig trapezium of parallellogram</a:t>
            </a:r>
            <a:endParaRPr lang="nl-BE" b="1" dirty="0"/>
          </a:p>
        </p:txBody>
      </p:sp>
      <p:pic>
        <p:nvPicPr>
          <p:cNvPr id="4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0" y="383365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gelijkbenig trapezium is een trapezium waarvan de opstaande zijden even lang zijn.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5146358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zijn de overstaande zijden even lang.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parallellogram is een vierhoek met 2 paar evenwijdige zijden.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10396" t="2524" r="12084" b="11099"/>
          <a:stretch>
            <a:fillRect/>
          </a:stretch>
        </p:blipFill>
        <p:spPr bwMode="auto">
          <a:xfrm>
            <a:off x="4225306" y="1454048"/>
            <a:ext cx="4708832" cy="301302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zijden van een gelijkzijdige driehoek</a:t>
            </a:r>
            <a:endParaRPr lang="nl-BE" b="1" dirty="0"/>
          </a:p>
        </p:txBody>
      </p:sp>
      <p:pic>
        <p:nvPicPr>
          <p:cNvPr id="4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gelijkzijdige driehoek is een driehoek met drie even lange zijden.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8876" t="3929" r="16785" b="10106"/>
          <a:stretch>
            <a:fillRect/>
          </a:stretch>
        </p:blipFill>
        <p:spPr bwMode="auto">
          <a:xfrm>
            <a:off x="2045382" y="1469036"/>
            <a:ext cx="5053236" cy="428718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zijden van een ruit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ruit is een vierhoek met vier even lange zijden.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13884" t="13150" r="18262" b="17226"/>
          <a:stretch>
            <a:fillRect/>
          </a:stretch>
        </p:blipFill>
        <p:spPr bwMode="auto">
          <a:xfrm>
            <a:off x="838994" y="1169235"/>
            <a:ext cx="7466013" cy="434714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99107"/>
            <a:ext cx="9144000" cy="285978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de gelijkheid van (het </a:t>
            </a:r>
            <a:r>
              <a:rPr lang="nl-BE" sz="4000" b="1" dirty="0" smtClean="0">
                <a:solidFill>
                  <a:srgbClr val="2A5A06"/>
                </a:solidFill>
              </a:rPr>
              <a:t>maatgetal van) de </a:t>
            </a:r>
            <a:r>
              <a:rPr lang="nl-BE" sz="4000" b="1" dirty="0" smtClean="0">
                <a:solidFill>
                  <a:srgbClr val="2A5A06"/>
                </a:solidFill>
              </a:rPr>
              <a:t>lengte van twee lijnstukken bewijzen?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zijden van een vierkant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vierkant is een vierhoek met vier even lange zijden en vier rechte hoeken.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6898" t="8402" r="18402" b="10777"/>
          <a:stretch>
            <a:fillRect/>
          </a:stretch>
        </p:blipFill>
        <p:spPr bwMode="auto">
          <a:xfrm>
            <a:off x="1884984" y="1094283"/>
            <a:ext cx="5374032" cy="418225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de diagonalen van een rechthoek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rechthoek is een vierhoek met vier rechte hoeken.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857205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rechthoek zijn de diagonalen even lang.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485298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Diagonalen zijn lijnstukken die de overstaande hoekpunten met elkaar verbinden.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 l="13669" t="14219" r="21094" b="16086"/>
          <a:stretch>
            <a:fillRect/>
          </a:stretch>
        </p:blipFill>
        <p:spPr bwMode="auto">
          <a:xfrm>
            <a:off x="4332158" y="1309733"/>
            <a:ext cx="4497050" cy="326226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zijden van een regelmatige veelhoek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regelmatige veelhoek is een veelhoek waarvan de zijden even lang en de hoeken even groot zijn.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10677" t="18536" r="3827" b="8926"/>
          <a:stretch>
            <a:fillRect/>
          </a:stretch>
        </p:blipFill>
        <p:spPr bwMode="auto">
          <a:xfrm>
            <a:off x="311605" y="1663659"/>
            <a:ext cx="8520790" cy="352293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lijnstukken zijn koorden in cirkels met gelijke straal op een gelijke middelpuntshoek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middelpuntshoek van een cirkel is een hoek met als hoekpunt het middelpunt van de cirkel.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458826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koorde van een cirkel is een lijnstuk dat twee punten van de cirkel verbindt.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234319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Beide cirkels hebben dezelfde straal, dus dezelfde afstand van het middelpunt tot een punt op de cirkel. De middelpuntshoeken zijn even groot, dus de lijnstukken (koorden) zijn even lang.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4082" y="1538913"/>
            <a:ext cx="3405418" cy="492934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stelling van </a:t>
            </a:r>
            <a:r>
              <a:rPr lang="nl-BE" b="1" dirty="0" err="1" smtClean="0"/>
              <a:t>Pythagoras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3308043"/>
            <a:ext cx="4077325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Stelling van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Pythagoras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is het kwadraat van de schuine zijde gelijk aan de som van de kwadraten van de rechthoekszijden. </a:t>
            </a:r>
          </a:p>
          <a:p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a²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b²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+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c²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|BC|² = |CA|² + |AB|² = 32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rechthoekige driehoek is een driehoek met één rechte hoek.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 l="6742" t="7088" r="9626" b="15118"/>
          <a:stretch>
            <a:fillRect/>
          </a:stretch>
        </p:blipFill>
        <p:spPr bwMode="auto">
          <a:xfrm>
            <a:off x="4352144" y="1199214"/>
            <a:ext cx="4477062" cy="383748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afstandsformule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Afstandsformule: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|AB|² = (x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– x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)² + (y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– y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)²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|AB|² = (5 – 1)² + (4 – 2)² = 20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|AB| = 4,47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7167" y="961920"/>
            <a:ext cx="4547796" cy="398089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ene lijnstuk het beeld is van het andere door een 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ene lijnstuk het beeld is van het andere door een puntspiegeling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ene lijnstuk het beeld is van het andere door een draaiing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ene lijnstuk het beeld is van het andere door een verschuiving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de gelijke benen zijn van een gelijkbenige driehoek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beide lijnstukken de helften zijn van een gegeven lijnstuk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35973"/>
            <a:ext cx="180000" cy="180000"/>
          </a:xfrm>
          <a:prstGeom prst="rect">
            <a:avLst/>
          </a:prstGeom>
          <a:noFill/>
        </p:spPr>
      </p:pic>
      <p:pic>
        <p:nvPicPr>
          <p:cNvPr id="27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4146581"/>
            <a:ext cx="180000" cy="180000"/>
          </a:xfrm>
          <a:prstGeom prst="rect">
            <a:avLst/>
          </a:prstGeom>
          <a:noFill/>
        </p:spPr>
      </p:pic>
      <p:pic>
        <p:nvPicPr>
          <p:cNvPr id="28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4831380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3476774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beide lijnstukken een gemeenschappelijk eindpunt hebben op de middelloodlijn van een derde lijnstuk (de andere eindpunten zijn van het derde lijnstuk)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beide lijnstukken een gemeenschappelijk eindpunt hebben op de bissectrice van een hoek (de andere eindpunten zijn de voetpunten van de loodlijnen op de benen van de hoek)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overeenkomstige zijden zijn van twee congruente driehoeken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de opstaande zijden zijn van een gelijkbenig trapezium of parallellogram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  <a:p>
            <a:pPr marL="431800">
              <a:lnSpc>
                <a:spcPct val="150000"/>
              </a:lnSpc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1488807"/>
            <a:ext cx="180000" cy="180000"/>
          </a:xfrm>
          <a:prstGeom prst="rect">
            <a:avLst/>
          </a:prstGeom>
          <a:noFill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761996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5334579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4664773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zijden zijn van een gelijkzijdige driehoek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zijden zijn van een ruit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zijden zijn van een vierkant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de diagonalen zijn van een rechthoek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zijden zijn van een regelmatige veelhoek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lijnstukken koorden zijn in cirkels met gelijke straal op een gelijke middelpuntshoek</a:t>
            </a:r>
          </a:p>
          <a:p>
            <a:pPr marL="431800">
              <a:lnSpc>
                <a:spcPct val="15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endParaRPr lang="nl-BE" dirty="0" smtClean="0">
              <a:latin typeface="AngsanaUPC" pitchFamily="18" charset="-34"/>
              <a:cs typeface="AngsanaUPC" pitchFamily="18" charset="-34"/>
            </a:endParaRPr>
          </a:p>
          <a:p>
            <a:pPr marL="449263" indent="-360363">
              <a:lnSpc>
                <a:spcPct val="150000"/>
              </a:lnSpc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5"/>
            <a:ext cx="180000" cy="180000"/>
          </a:xfrm>
          <a:prstGeom prst="rect">
            <a:avLst/>
          </a:prstGeom>
          <a:noFill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4" y="2158613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47187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7" y="3520771"/>
            <a:ext cx="180000" cy="180000"/>
          </a:xfrm>
          <a:prstGeom prst="rect">
            <a:avLst/>
          </a:prstGeom>
          <a:noFill/>
        </p:spPr>
      </p:pic>
      <p:pic>
        <p:nvPicPr>
          <p:cNvPr id="9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82" y="4160599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4861592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stelling van </a:t>
            </a:r>
            <a:r>
              <a:rPr lang="nl-BE" sz="2000" dirty="0" err="1" smtClean="0">
                <a:cs typeface="AngsanaUPC" pitchFamily="18" charset="-34"/>
              </a:rPr>
              <a:t>Pythagoras</a:t>
            </a:r>
            <a:endParaRPr lang="nl-BE" sz="2000" dirty="0" smtClean="0">
              <a:cs typeface="AngsanaUPC" pitchFamily="18" charset="-34"/>
            </a:endParaRP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afstandsformule 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  <a:p>
            <a:pPr marL="431800">
              <a:lnSpc>
                <a:spcPct val="150000"/>
              </a:lnSpc>
              <a:buNone/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berekeningen, gebruikmakend van: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7832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2647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99107"/>
            <a:ext cx="9144000" cy="285978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de gelijkheid van (het </a:t>
            </a:r>
            <a:r>
              <a:rPr lang="nl-BE" sz="4000" b="1" dirty="0" smtClean="0">
                <a:solidFill>
                  <a:srgbClr val="2A5A06"/>
                </a:solidFill>
              </a:rPr>
              <a:t>maatgetal van) </a:t>
            </a:r>
            <a:r>
              <a:rPr lang="nl-BE" sz="4000" b="1" dirty="0" smtClean="0">
                <a:solidFill>
                  <a:srgbClr val="2A5A06"/>
                </a:solidFill>
              </a:rPr>
              <a:t>de lengte van twee lijnstukken bewijzen?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ene lijnstuk is het beeld van het andere door een spiegeling</a:t>
            </a:r>
            <a:endParaRPr lang="nl-BE" b="1" dirty="0"/>
          </a:p>
        </p:txBody>
      </p:sp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8" name="Tekstvak 7"/>
          <p:cNvSpPr txBox="1"/>
          <p:nvPr/>
        </p:nvSpPr>
        <p:spPr>
          <a:xfrm>
            <a:off x="0" y="5160762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[CD] is het spiegelbeeld van [AB] ten opzichte van de rechte a.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spiegeling behoudt de lengte van een lijnstuk.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2981" t="5970" r="22047" b="2573"/>
          <a:stretch>
            <a:fillRect/>
          </a:stretch>
        </p:blipFill>
        <p:spPr bwMode="auto">
          <a:xfrm>
            <a:off x="4512378" y="1034320"/>
            <a:ext cx="4136945" cy="392742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ene lijnstuk is het beeld van het andere door een puntspiegeling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puntspiegeling met centrum C is een draaiing over 180° om C.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4157008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[DE] is het beeld van [AB] door de puntspiegeling om C.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5155287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puntspiegeling behoudt de lengte van een lijnstuk.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4560" r="17701" b="28329"/>
          <a:stretch>
            <a:fillRect/>
          </a:stretch>
        </p:blipFill>
        <p:spPr bwMode="auto">
          <a:xfrm>
            <a:off x="3742012" y="1103236"/>
            <a:ext cx="5192124" cy="276422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1052</Words>
  <Application>Microsoft Office PowerPoint</Application>
  <PresentationFormat>Diavoorstelling (4:3)</PresentationFormat>
  <Paragraphs>92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Office Theme</vt:lpstr>
      <vt:lpstr>Gereedschapskist  vlakke meetkunde</vt:lpstr>
      <vt:lpstr>Dia 2</vt:lpstr>
      <vt:lpstr>Door aan te tonen dat:</vt:lpstr>
      <vt:lpstr>Door aan te tonen dat:</vt:lpstr>
      <vt:lpstr>Door aan te tonen dat:</vt:lpstr>
      <vt:lpstr>Door berekeningen, gebruikmakend van:</vt:lpstr>
      <vt:lpstr>Dia 7</vt:lpstr>
      <vt:lpstr>Het ene lijnstuk is het beeld van het andere door een spiegeling</vt:lpstr>
      <vt:lpstr>Het ene lijnstuk is het beeld van het andere door een puntspiegeling</vt:lpstr>
      <vt:lpstr>Het ene lijnstuk is het beeld van het andere door een draaiing</vt:lpstr>
      <vt:lpstr>Het ene lijnstuk is het beeld van het andere door een verschuiving</vt:lpstr>
      <vt:lpstr>De lijnstukken zijn de gelijke benen van een gelijkbenige driehoek</vt:lpstr>
      <vt:lpstr>Beide lijnstukken zijn de helften van een gegeven lijnstuk</vt:lpstr>
      <vt:lpstr>Dia 14</vt:lpstr>
      <vt:lpstr>Beide lijnstukken hebben een gemeenschappelijk eindpunt op de bissectrice van een hoek</vt:lpstr>
      <vt:lpstr>De lijnstukken zijn de overeenkomstige zijden van twee congruente driehoeken</vt:lpstr>
      <vt:lpstr>De lijnstukken zijn de opstaande zijden van een gelijkbenig trapezium of parallellogram</vt:lpstr>
      <vt:lpstr>De lijnstukken zijn zijden van een gelijkzijdige driehoek</vt:lpstr>
      <vt:lpstr>De lijnstukken zijn zijden van een ruit</vt:lpstr>
      <vt:lpstr>De lijnstukken zijn zijden van een vierkant</vt:lpstr>
      <vt:lpstr>De lijnstukken zijn de diagonalen van een rechthoek</vt:lpstr>
      <vt:lpstr>De lijnstukken zijn zijden van een regelmatige veelhoek</vt:lpstr>
      <vt:lpstr>De lijnstukken zijn koorden in cirkels met gelijke straal op een gelijke middelpuntshoek</vt:lpstr>
      <vt:lpstr>De stelling van Pythagoras</vt:lpstr>
      <vt:lpstr>De afstandsformule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125</cp:revision>
  <dcterms:created xsi:type="dcterms:W3CDTF">2013-08-21T19:17:07Z</dcterms:created>
  <dcterms:modified xsi:type="dcterms:W3CDTF">2014-05-25T11:25:05Z</dcterms:modified>
</cp:coreProperties>
</file>