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73" r:id="rId5"/>
    <p:sldId id="272" r:id="rId6"/>
    <p:sldId id="291" r:id="rId7"/>
    <p:sldId id="293" r:id="rId8"/>
    <p:sldId id="275" r:id="rId9"/>
    <p:sldId id="29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54587"/>
            <a:ext cx="9144000" cy="114882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Eigenschappen 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zwaartepunt verdeelt de zwaartelijn in twee stukken die zich verhouden als twee tot één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driehoeksongelijkheid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eigenschap van een middenparallel in een driehoek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metrische betrekkingen in een rechthoekige driehoek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Eigenschappen: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15" y="2776987"/>
            <a:ext cx="180000" cy="180000"/>
          </a:xfrm>
          <a:prstGeom prst="rect">
            <a:avLst/>
          </a:prstGeom>
          <a:noFill/>
        </p:spPr>
      </p:pic>
      <p:pic>
        <p:nvPicPr>
          <p:cNvPr id="26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15" y="3465560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023" y="4112635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0" y="2854587"/>
            <a:ext cx="9144000" cy="11488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488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Eigenschappen 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zwaartepunt verdeelt de zwaartelijn in twee stukken die zich verhouden als twee tot één</a:t>
            </a:r>
            <a:endParaRPr lang="nl-BE" b="1" dirty="0"/>
          </a:p>
        </p:txBody>
      </p:sp>
      <p:pic>
        <p:nvPicPr>
          <p:cNvPr id="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0" y="4611231"/>
            <a:ext cx="4077325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Eigenschap: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Elke zwaartelijn wordt door het zwaartepunt verdeelt in stukken waarvan het ene dubbel zo lang is als het andere.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Vb. |AZ| = 2 |ZD|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5193" t="5076" r="15212" b="5326"/>
          <a:stretch>
            <a:fillRect/>
          </a:stretch>
        </p:blipFill>
        <p:spPr bwMode="auto">
          <a:xfrm>
            <a:off x="4249946" y="1469037"/>
            <a:ext cx="4684192" cy="373255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driehoeksongelijkheid </a:t>
            </a:r>
            <a:endParaRPr lang="nl-BE" b="1" dirty="0"/>
          </a:p>
        </p:txBody>
      </p:sp>
      <p:pic>
        <p:nvPicPr>
          <p:cNvPr id="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4611231"/>
            <a:ext cx="4077325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Driehoeksongelijkheid: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elke driehoek is elke zijde langer dan het verschil van de twee andere, maar korter dan hun som.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Vb. |AB| &gt; |CA| - |BC| 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      |AB| &lt; |CA| + |BC|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 l="11903" t="10977" r="13862" b="5857"/>
          <a:stretch>
            <a:fillRect/>
          </a:stretch>
        </p:blipFill>
        <p:spPr bwMode="auto">
          <a:xfrm>
            <a:off x="4557011" y="929390"/>
            <a:ext cx="4092315" cy="425720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Eigenschap van een middenparallel in een driehoek</a:t>
            </a:r>
            <a:endParaRPr lang="nl-BE" b="1" dirty="0"/>
          </a:p>
        </p:txBody>
      </p:sp>
      <p:pic>
        <p:nvPicPr>
          <p:cNvPr id="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8" name="Tekstvak 7"/>
          <p:cNvSpPr txBox="1"/>
          <p:nvPr/>
        </p:nvSpPr>
        <p:spPr>
          <a:xfrm>
            <a:off x="0" y="5842337"/>
            <a:ext cx="5231567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middenparallel van een driehoek is het lijnstuk dat de middens van twee zijden van een driehoek verbindt.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0" y="3649839"/>
            <a:ext cx="5231567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Eigenschap middenparallel: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middenparallel van een driehoek is evenwijdig met de derde zijde en half zo lang als die derde zijde.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[MN] // [BC] en |MN| = 0,5 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*|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BC|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 l="10320" t="10013" r="13012" b="8740"/>
          <a:stretch>
            <a:fillRect/>
          </a:stretch>
        </p:blipFill>
        <p:spPr bwMode="auto">
          <a:xfrm>
            <a:off x="5425782" y="929392"/>
            <a:ext cx="3523346" cy="2938072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metrische betrekkingen in een rechthoekige driehoek (1)</a:t>
            </a:r>
            <a:endParaRPr lang="nl-BE" b="1" dirty="0"/>
          </a:p>
        </p:txBody>
      </p:sp>
      <p:pic>
        <p:nvPicPr>
          <p:cNvPr id="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4919008"/>
            <a:ext cx="5231567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Eigenschap: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rechthoekige driehoek is de hoogtelijn middelevenredig tussen de stukken waarin ze de schuine zijde verdeelt.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|AH|² = |BH| * |HC| 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 l="8536" t="7619" r="9274" b="12169"/>
          <a:stretch>
            <a:fillRect/>
          </a:stretch>
        </p:blipFill>
        <p:spPr bwMode="auto">
          <a:xfrm>
            <a:off x="4017364" y="1214203"/>
            <a:ext cx="4706910" cy="333494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metrische betrekkingen in een rechthoekige driehoek (2)</a:t>
            </a:r>
            <a:endParaRPr lang="nl-BE" b="1" dirty="0"/>
          </a:p>
        </p:txBody>
      </p:sp>
      <p:pic>
        <p:nvPicPr>
          <p:cNvPr id="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0" y="4303455"/>
            <a:ext cx="5231567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Eigenschap: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rechthoekige driehoek is elke rechthoekszijde middelevenredig tussen de schuine zijde en haar loodrechte projectie op die schuine zijde.</a:t>
            </a:r>
          </a:p>
          <a:p>
            <a:endParaRPr lang="nl-BE" sz="20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|AB|² = |BC| * |BH|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|AC|² = |BC| * |HC|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 l="7772" t="12657" r="10452" b="13553"/>
          <a:stretch>
            <a:fillRect/>
          </a:stretch>
        </p:blipFill>
        <p:spPr bwMode="auto">
          <a:xfrm>
            <a:off x="4417376" y="1064301"/>
            <a:ext cx="4381850" cy="2983042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</TotalTime>
  <Words>291</Words>
  <Application>Microsoft Office PowerPoint</Application>
  <PresentationFormat>Diavoorstelling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 Theme</vt:lpstr>
      <vt:lpstr>Gereedschapskist  vlakke meetkunde</vt:lpstr>
      <vt:lpstr>Dia 2</vt:lpstr>
      <vt:lpstr>Eigenschappen:</vt:lpstr>
      <vt:lpstr>Dia 4</vt:lpstr>
      <vt:lpstr>Het zwaartepunt verdeelt de zwaartelijn in twee stukken die zich verhouden als twee tot één</vt:lpstr>
      <vt:lpstr>De driehoeksongelijkheid </vt:lpstr>
      <vt:lpstr>Eigenschap van een middenparallel in een driehoek</vt:lpstr>
      <vt:lpstr>De metrische betrekkingen in een rechthoekige driehoek (1)</vt:lpstr>
      <vt:lpstr>De metrische betrekkingen in een rechthoekige driehoek (2)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111</cp:revision>
  <dcterms:created xsi:type="dcterms:W3CDTF">2013-08-21T19:17:07Z</dcterms:created>
  <dcterms:modified xsi:type="dcterms:W3CDTF">2014-05-25T11:11:24Z</dcterms:modified>
</cp:coreProperties>
</file>