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301" r:id="rId4"/>
    <p:sldId id="257" r:id="rId5"/>
    <p:sldId id="273" r:id="rId6"/>
    <p:sldId id="280" r:id="rId7"/>
    <p:sldId id="297" r:id="rId8"/>
    <p:sldId id="298" r:id="rId9"/>
    <p:sldId id="302" r:id="rId10"/>
    <p:sldId id="303" r:id="rId11"/>
    <p:sldId id="30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image" Target="../media/image3.gif"/><Relationship Id="rId7" Type="http://schemas.openxmlformats.org/officeDocument/2006/relationships/slide" Target="slide10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bissectrices van een driehoek</a:t>
            </a:r>
            <a:endParaRPr lang="nl-BE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bissectrice of deellijn van een hoek is een rechte die de hoek in twee even grote hoeken verdeelt.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4885466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bissectrices b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, b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en b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snijden elkaar in één punt (D).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t="3439" r="10123" b="14200"/>
          <a:stretch>
            <a:fillRect/>
          </a:stretch>
        </p:blipFill>
        <p:spPr bwMode="auto">
          <a:xfrm>
            <a:off x="4207651" y="869432"/>
            <a:ext cx="4651535" cy="371756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middelloodlijnen van een driehoek</a:t>
            </a:r>
            <a:endParaRPr lang="nl-BE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middelloodlijn van een lijnstuk is de rechte door het midden van dat lijnstuk en loodrecht op de drager van dat lijnstuk.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3626291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middelloodlijnen snijden elkaar in één punt (M).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 l="3948" t="3355" r="6630" b="14823"/>
          <a:stretch>
            <a:fillRect/>
          </a:stretch>
        </p:blipFill>
        <p:spPr bwMode="auto">
          <a:xfrm>
            <a:off x="4462723" y="1034321"/>
            <a:ext cx="4291533" cy="356765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82397"/>
            <a:ext cx="9144000" cy="209320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drie rechten concurrent zijn?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73808"/>
            <a:ext cx="9144000" cy="2110384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dirty="0" smtClean="0">
                <a:solidFill>
                  <a:srgbClr val="2A5A06"/>
                </a:solidFill>
              </a:rPr>
              <a:t>Concurrente rechten zijn rechten die elkaar snijden in eenzelfde punt.</a:t>
            </a:r>
            <a:endParaRPr lang="nl-BE" sz="4000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een rechte door het snijpunt van de twee andere rechten gaat                                           (als reeds bewezen is dat die rechten snijden)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er juist één punt bestaat dat dot de drie rechten behoort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zwaartelijnen van een driehoek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hoogtelijnen van een driehoek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bissectrices van een driehoek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middelloodlijnen van een driehoek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  <a:buNone/>
            </a:pPr>
            <a:endParaRPr lang="nl-BE" sz="2000" dirty="0" smtClean="0">
              <a:cs typeface="AngsanaUPC" pitchFamily="18" charset="-34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2791977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3465560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023" y="4127624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521" y="4789691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009" y="5436766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382397"/>
            <a:ext cx="9144000" cy="20932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90488" marR="0" lvl="0" indent="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nl-BE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Hoe kunnen we bewijzen dat drie rechten concurrent zijn</a:t>
            </a:r>
            <a:r>
              <a:rPr kumimoji="0" lang="nl-BE" sz="40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nl-BE" sz="40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Een rechte gaat door het snijpunt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van twee andere rechten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0" y="4611231"/>
            <a:ext cx="4077325" cy="22467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Snijdende rechten zijn rechten die in hetzelfde vlak liggen en één punt gemeenschappelijk hebben.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Het snijpunt is het gemeenschappelijke punt van de snijdende rechten.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331282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a en b zijn snijdende rechten en snijden elkaar in het punt S.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 gaat ook door het snijpunt (S).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740" t="7576" r="29852" b="14036"/>
          <a:stretch>
            <a:fillRect/>
          </a:stretch>
        </p:blipFill>
        <p:spPr bwMode="auto">
          <a:xfrm>
            <a:off x="4429899" y="1289156"/>
            <a:ext cx="4384318" cy="422722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9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S is het punt dat tot de drie rechten behoort: het snijpunt.</a:t>
            </a:r>
          </a:p>
        </p:txBody>
      </p:sp>
      <p:sp>
        <p:nvSpPr>
          <p:cNvPr id="7" name="Titel 3"/>
          <p:cNvSpPr txBox="1">
            <a:spLocks/>
          </p:cNvSpPr>
          <p:nvPr/>
        </p:nvSpPr>
        <p:spPr>
          <a:xfrm>
            <a:off x="0" y="222195"/>
            <a:ext cx="9144000" cy="916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 bestaat juist één</a:t>
            </a:r>
            <a:r>
              <a:rPr kumimoji="0" lang="nl-BE" sz="36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punt dat tot de drie rechten behoort </a:t>
            </a:r>
            <a:endParaRPr kumimoji="0" lang="nl-BE" sz="36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5893" r="7126" b="15227"/>
          <a:stretch>
            <a:fillRect/>
          </a:stretch>
        </p:blipFill>
        <p:spPr bwMode="auto">
          <a:xfrm>
            <a:off x="1428081" y="1364104"/>
            <a:ext cx="6287838" cy="436213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5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zwaartelijnen van een driehoek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zwaartelijn van een driehoek is de rechte door een hoekpunt en door het midden van de overstaande zijde.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570672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zwaartelijnen z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, z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en z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snijden elkaar in één punt: het zwaartepunt (Z).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t="3551" r="12835" b="15565"/>
          <a:stretch>
            <a:fillRect/>
          </a:stretch>
        </p:blipFill>
        <p:spPr bwMode="auto">
          <a:xfrm>
            <a:off x="4188776" y="944380"/>
            <a:ext cx="4565479" cy="337278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hoogtelijnen van een driehoek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905930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hoogtelijn van een driehoek is de loodlijn uit een hoekpunt op de drager van de overstaande zijde.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drager is een rechte waarop een lijnstuk ligt.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0" y="3596312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hoogtelijnen h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, h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en h</a:t>
            </a:r>
            <a:r>
              <a:rPr lang="nl-BE" sz="1400" b="1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snijden elkaar in één punt: het hoogtepunt (H).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t="4696" r="14816" b="14711"/>
          <a:stretch>
            <a:fillRect/>
          </a:stretch>
        </p:blipFill>
        <p:spPr bwMode="auto">
          <a:xfrm>
            <a:off x="4408862" y="1109271"/>
            <a:ext cx="4390365" cy="3462729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</TotalTime>
  <Words>365</Words>
  <Application>Microsoft Office PowerPoint</Application>
  <PresentationFormat>Diavoorstelling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Gereedschapskist  vlakke meetkunde</vt:lpstr>
      <vt:lpstr>Dia 2</vt:lpstr>
      <vt:lpstr>Dia 3</vt:lpstr>
      <vt:lpstr>Door aan te tonen dat:</vt:lpstr>
      <vt:lpstr>Dia 5</vt:lpstr>
      <vt:lpstr>Dia 6</vt:lpstr>
      <vt:lpstr>Dia 7</vt:lpstr>
      <vt:lpstr>Het zijn zwaartelijnen van een driehoek</vt:lpstr>
      <vt:lpstr>Het zijn hoogtelijnen van een driehoek</vt:lpstr>
      <vt:lpstr>Het zijn bissectrices van een driehoek</vt:lpstr>
      <vt:lpstr>Het zijn middelloodlijnen van een driehoek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141</cp:revision>
  <dcterms:created xsi:type="dcterms:W3CDTF">2013-08-21T19:17:07Z</dcterms:created>
  <dcterms:modified xsi:type="dcterms:W3CDTF">2014-05-16T17:39:21Z</dcterms:modified>
</cp:coreProperties>
</file>