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57" r:id="rId4"/>
    <p:sldId id="273" r:id="rId5"/>
    <p:sldId id="265" r:id="rId6"/>
    <p:sldId id="291" r:id="rId7"/>
    <p:sldId id="292" r:id="rId8"/>
    <p:sldId id="293" r:id="rId9"/>
    <p:sldId id="272" r:id="rId10"/>
    <p:sldId id="29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012E0-7FA1-4CF1-AA11-D0342E321B25}" type="datetimeFigureOut">
              <a:rPr lang="nl-BE" smtClean="0"/>
              <a:pPr/>
              <a:t>25/05/2014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48812-68E2-4DCA-98FF-24C386F6919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Bissectricestelling </a:t>
            </a:r>
            <a:endParaRPr lang="nl-BE" b="1" dirty="0"/>
          </a:p>
        </p:txBody>
      </p:sp>
      <p:pic>
        <p:nvPicPr>
          <p:cNvPr id="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2730443"/>
            <a:ext cx="4077325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Bissectricestelling: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driehoek verdeelt de bissectrice van een hoek de overstaande zijde in stukken die zich verhouden als de aanliggende zijden.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u="sng" dirty="0" smtClean="0">
                <a:solidFill>
                  <a:schemeClr val="accent3">
                    <a:lumMod val="50000"/>
                  </a:schemeClr>
                </a:solidFill>
              </a:rPr>
              <a:t>|DB|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nl-BE" sz="2000" u="sng" dirty="0" smtClean="0">
                <a:solidFill>
                  <a:schemeClr val="accent3">
                    <a:lumMod val="50000"/>
                  </a:schemeClr>
                </a:solidFill>
              </a:rPr>
              <a:t>|AB|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0,875</a:t>
            </a:r>
            <a:endParaRPr lang="nl-BE" sz="20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|CD|    |AC|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bissectrice of deellijn van een hoek is de rechte die de hoek in twee even grote hoeken verdeelt.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22264" t="2568" r="21587" b="4850"/>
          <a:stretch>
            <a:fillRect/>
          </a:stretch>
        </p:blipFill>
        <p:spPr bwMode="auto">
          <a:xfrm>
            <a:off x="4511503" y="629587"/>
            <a:ext cx="4212771" cy="5801193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eigenschap in verband met de macht van een punt ten opzichte van een cirkel</a:t>
            </a:r>
            <a:endParaRPr lang="nl-BE" b="1" dirty="0"/>
          </a:p>
        </p:txBody>
      </p:sp>
      <p:pic>
        <p:nvPicPr>
          <p:cNvPr id="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10541" t="9012" r="11673" b="4658"/>
          <a:stretch>
            <a:fillRect/>
          </a:stretch>
        </p:blipFill>
        <p:spPr bwMode="auto">
          <a:xfrm>
            <a:off x="4374822" y="1514007"/>
            <a:ext cx="4469375" cy="3987384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6" name="Tekstvak 5"/>
          <p:cNvSpPr txBox="1"/>
          <p:nvPr/>
        </p:nvSpPr>
        <p:spPr>
          <a:xfrm>
            <a:off x="0" y="5226784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Eigenschap: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Als twee rechten door een punt P gaan, een cirkel snijden in A en B, respectievelijk C en D, dan is                     |PA| * |PB| = |PC| * |PD| 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= 22,99</a:t>
            </a: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99107"/>
            <a:ext cx="9144000" cy="285978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aantonen dat maatgetallen van lengtes van lijnstukken een evenredigheid bepalen?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stelling van </a:t>
            </a:r>
            <a:r>
              <a:rPr lang="nl-BE" sz="2000" dirty="0" err="1" smtClean="0">
                <a:cs typeface="AngsanaUPC" pitchFamily="18" charset="-34"/>
              </a:rPr>
              <a:t>Thales</a:t>
            </a:r>
            <a:r>
              <a:rPr lang="nl-BE" sz="2000" dirty="0" smtClean="0">
                <a:cs typeface="AngsanaUPC" pitchFamily="18" charset="-34"/>
              </a:rPr>
              <a:t>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gelijkvormige driehoeken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formules waarbij uit één evenredigheid een andere evenredigheid wordt afgeleid de bissectricestelling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eigenschap in verband met de macht van een punt ten opzichte van een cirkel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gebruik te maken van: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7400"/>
            <a:ext cx="180000" cy="180000"/>
          </a:xfrm>
          <a:prstGeom prst="rect">
            <a:avLst/>
          </a:prstGeom>
          <a:noFill/>
        </p:spPr>
      </p:pic>
      <p:pic>
        <p:nvPicPr>
          <p:cNvPr id="26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835973"/>
            <a:ext cx="180000" cy="180000"/>
          </a:xfrm>
          <a:prstGeom prst="rect">
            <a:avLst/>
          </a:prstGeom>
          <a:noFill/>
        </p:spPr>
      </p:pic>
      <p:pic>
        <p:nvPicPr>
          <p:cNvPr id="27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4116601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3431804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99107"/>
            <a:ext cx="9144000" cy="285978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aantonen dat maatgetallen van lengtes van lijnstukken een evenredigheid bepalen?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Stelling van </a:t>
            </a:r>
            <a:r>
              <a:rPr lang="nl-BE" b="1" dirty="0" err="1" smtClean="0"/>
              <a:t>Thales</a:t>
            </a:r>
            <a:endParaRPr lang="nl-BE" b="1" dirty="0"/>
          </a:p>
        </p:txBody>
      </p:sp>
      <p:pic>
        <p:nvPicPr>
          <p:cNvPr id="15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3654000"/>
            <a:ext cx="4077325" cy="320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Stelling van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Thales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evenwijdige projectie behoudt de verhouding van evenwijdige lijnstukken.</a:t>
            </a:r>
            <a:r>
              <a:rPr lang="nl-BE" sz="2000" b="1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endParaRPr lang="nl-BE" sz="20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u="sng" dirty="0" smtClean="0">
                <a:solidFill>
                  <a:schemeClr val="accent3">
                    <a:lumMod val="50000"/>
                  </a:schemeClr>
                </a:solidFill>
              </a:rPr>
              <a:t>|AB|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nl-BE" sz="2000" u="sng" dirty="0" smtClean="0">
                <a:solidFill>
                  <a:schemeClr val="accent3">
                    <a:lumMod val="50000"/>
                  </a:schemeClr>
                </a:solidFill>
              </a:rPr>
              <a:t>3,61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1,5 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|BC|     2,4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u="sng" dirty="0" smtClean="0">
                <a:solidFill>
                  <a:schemeClr val="accent3">
                    <a:lumMod val="50000"/>
                  </a:schemeClr>
                </a:solidFill>
              </a:rPr>
              <a:t>|MN|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nl-BE" sz="2000" u="sng" dirty="0" smtClean="0">
                <a:solidFill>
                  <a:schemeClr val="accent3">
                    <a:lumMod val="50000"/>
                  </a:schemeClr>
                </a:solidFill>
              </a:rPr>
              <a:t>3,87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1,5</a:t>
            </a:r>
            <a:endParaRPr lang="nl-BE" sz="20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|MP|     2,58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3621" t="7044" r="2660" b="7339"/>
          <a:stretch>
            <a:fillRect/>
          </a:stretch>
        </p:blipFill>
        <p:spPr bwMode="auto">
          <a:xfrm>
            <a:off x="4323333" y="959372"/>
            <a:ext cx="4550843" cy="3477718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Gelijkvormige driehoeken (1)  </a:t>
            </a:r>
            <a:endParaRPr lang="nl-BE" b="1" dirty="0"/>
          </a:p>
        </p:txBody>
      </p:sp>
      <p:pic>
        <p:nvPicPr>
          <p:cNvPr id="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3923596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Twee driehoeken zijn gelijkvormig als ze twee hoeken één aan één gelijk hebben -&gt; kenmerk HH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5226784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Gelijkvormige driehoeken zijn driehoeken waarbij de overeenkomstige hoeken even groot zijn en de overeenkomstige zijden dezelfde verhouding hebben.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9111" t="11805" r="11037" b="26659"/>
          <a:stretch>
            <a:fillRect/>
          </a:stretch>
        </p:blipFill>
        <p:spPr bwMode="auto">
          <a:xfrm>
            <a:off x="884420" y="1034321"/>
            <a:ext cx="7375161" cy="2503358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Gelijkvormige driehoeken (2)  </a:t>
            </a:r>
            <a:endParaRPr lang="nl-BE" b="1" dirty="0"/>
          </a:p>
        </p:txBody>
      </p:sp>
      <p:pic>
        <p:nvPicPr>
          <p:cNvPr id="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2994206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Twee driehoeken zijn gelijkvormig als twee zijden van de ene evenredig zijn met twee zijden van de andere en de ingesloten hoeken gelijk zijn -&gt; kenmerk </a:t>
            </a:r>
            <a:r>
              <a:rPr lang="nl-BE" sz="2000" b="1" u="sng" dirty="0" smtClean="0">
                <a:solidFill>
                  <a:schemeClr val="accent3">
                    <a:lumMod val="50000"/>
                  </a:schemeClr>
                </a:solidFill>
              </a:rPr>
              <a:t>Z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nl-BE" sz="2000" b="1" u="sng" dirty="0" smtClean="0">
                <a:solidFill>
                  <a:schemeClr val="accent3">
                    <a:lumMod val="50000"/>
                  </a:schemeClr>
                </a:solidFill>
              </a:rPr>
              <a:t>Z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	 Z  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Z</a:t>
            </a:r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0" y="5226784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Gelijkvormige driehoeken zijn driehoeken waarbij de overeenkomstige hoeken even groot zijn en de overeenkomstige zijden dezelfde verhouding hebben.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 l="6615" t="6192" r="5592" b="7177"/>
          <a:stretch>
            <a:fillRect/>
          </a:stretch>
        </p:blipFill>
        <p:spPr bwMode="auto">
          <a:xfrm>
            <a:off x="4425236" y="1034321"/>
            <a:ext cx="4463932" cy="3897443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Gelijkvormige driehoeken (3)  </a:t>
            </a:r>
            <a:endParaRPr lang="nl-BE" b="1" dirty="0"/>
          </a:p>
        </p:txBody>
      </p:sp>
      <p:pic>
        <p:nvPicPr>
          <p:cNvPr id="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0" y="5226784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Gelijkvormige driehoeken zijn driehoeken waarbij de overeenkomstige hoeken even groot zijn en de overeenkomstige zijden dezelfde verhouding hebben.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0" y="3013023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Twee driehoeken zijn gelijkvormig als de drie zijden van de ene driehoek evenredig zijn met de drie andere zijden van de andere driehoek -&gt; kenmerk </a:t>
            </a:r>
            <a:r>
              <a:rPr lang="nl-BE" sz="2000" b="1" u="sng" dirty="0" smtClean="0">
                <a:solidFill>
                  <a:schemeClr val="accent3">
                    <a:lumMod val="50000"/>
                  </a:schemeClr>
                </a:solidFill>
              </a:rPr>
              <a:t>Z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2000" b="1" u="sng" dirty="0" err="1" smtClean="0">
                <a:solidFill>
                  <a:schemeClr val="accent3">
                    <a:lumMod val="50000"/>
                  </a:schemeClr>
                </a:solidFill>
              </a:rPr>
              <a:t>Z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2000" b="1" u="sng" dirty="0" err="1" smtClean="0">
                <a:solidFill>
                  <a:schemeClr val="accent3">
                    <a:lumMod val="50000"/>
                  </a:schemeClr>
                </a:solidFill>
              </a:rPr>
              <a:t>Z</a:t>
            </a:r>
            <a:endParaRPr lang="nl-BE" sz="2000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		       Z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Z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Z</a:t>
            </a:r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 l="3982" t="4776" r="7232" b="6567"/>
          <a:stretch>
            <a:fillRect/>
          </a:stretch>
        </p:blipFill>
        <p:spPr bwMode="auto">
          <a:xfrm>
            <a:off x="4377128" y="1049311"/>
            <a:ext cx="4482059" cy="38988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Formules waarbij uit één evenredigheid een andere evenredigheid wordt afgeleid</a:t>
            </a:r>
            <a:endParaRPr lang="nl-BE" b="1" dirty="0"/>
          </a:p>
        </p:txBody>
      </p:sp>
      <p:pic>
        <p:nvPicPr>
          <p:cNvPr id="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 l="12775" t="5217" r="14249" b="13189"/>
          <a:stretch>
            <a:fillRect/>
          </a:stretch>
        </p:blipFill>
        <p:spPr bwMode="auto">
          <a:xfrm>
            <a:off x="4535037" y="1394085"/>
            <a:ext cx="4121807" cy="3507699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4919008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Voorbeelden van formules:</a:t>
            </a:r>
          </a:p>
          <a:p>
            <a:pPr marL="457200" indent="-457200">
              <a:buAutoNum type="arabicParenR"/>
            </a:pP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a²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b²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+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c²</a:t>
            </a:r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AutoNum type="arabicParenR"/>
            </a:pP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b²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a * b’ </a:t>
            </a:r>
          </a:p>
          <a:p>
            <a:pPr marL="457200" indent="-457200">
              <a:buAutoNum type="arabicParenR"/>
            </a:pP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c²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a * c’</a:t>
            </a:r>
          </a:p>
          <a:p>
            <a:pPr marL="457200" indent="-457200">
              <a:buAutoNum type="arabicParenR"/>
            </a:pP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h²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b’ * c’</a:t>
            </a:r>
          </a:p>
          <a:p>
            <a:pPr marL="457200" indent="-457200">
              <a:buAutoNum type="arabicParenR"/>
            </a:pP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a * h = b* c</a:t>
            </a: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413</Words>
  <Application>Microsoft Office PowerPoint</Application>
  <PresentationFormat>Diavoorstelling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 Theme</vt:lpstr>
      <vt:lpstr>Gereedschapskist  vlakke meetkunde</vt:lpstr>
      <vt:lpstr>Dia 2</vt:lpstr>
      <vt:lpstr>Door gebruik te maken van:</vt:lpstr>
      <vt:lpstr>Dia 4</vt:lpstr>
      <vt:lpstr>Stelling van Thales</vt:lpstr>
      <vt:lpstr>Gelijkvormige driehoeken (1)  </vt:lpstr>
      <vt:lpstr>Gelijkvormige driehoeken (2)  </vt:lpstr>
      <vt:lpstr>Gelijkvormige driehoeken (3)  </vt:lpstr>
      <vt:lpstr>Formules waarbij uit één evenredigheid een andere evenredigheid wordt afgeleid</vt:lpstr>
      <vt:lpstr>Bissectricestelling </vt:lpstr>
      <vt:lpstr>De eigenschap in verband met de macht van een punt ten opzichte van een cirkel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119</cp:revision>
  <dcterms:created xsi:type="dcterms:W3CDTF">2013-08-21T19:17:07Z</dcterms:created>
  <dcterms:modified xsi:type="dcterms:W3CDTF">2014-05-25T11:06:55Z</dcterms:modified>
</cp:coreProperties>
</file>